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5"/>
  </p:notesMasterIdLst>
  <p:sldIdLst>
    <p:sldId id="279" r:id="rId2"/>
    <p:sldId id="281" r:id="rId3"/>
    <p:sldId id="282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8.hafta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D22A104-9E43-46F7-BFCF-9636B8B52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857" y="568156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MERKEZİ YAYILMA ÖLÇÜLERİ</a:t>
            </a:r>
            <a:br>
              <a:rPr lang="tr-T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5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7851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(2007). 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Deneysel Desenler. </a:t>
            </a:r>
            <a:r>
              <a:rPr lang="tr-T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Öntest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tr-T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Sontest</a:t>
            </a:r>
            <a:r>
              <a:rPr lang="tr-T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Kontrol Grubu Desen ve Veri Analizi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2. Baskı. Ankara.  </a:t>
            </a:r>
          </a:p>
          <a:p>
            <a:pPr marL="450215" indent="-450215" algn="just"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(2004). Veri Analizi El Kitabı. 4. Basım. Ankara: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</a:t>
            </a:r>
          </a:p>
          <a:p>
            <a:pPr marL="450215" indent="-450215" algn="just"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Büyüköztürk, Ş. (2002). Sosyal Bilimler İçin Veri Analizi El Kitabı. 2. Baskı. Ankara: </a:t>
            </a:r>
            <a:r>
              <a:rPr lang="tr-T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PegemA</a:t>
            </a: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Yayıncılık. </a:t>
            </a:r>
          </a:p>
          <a:p>
            <a:pPr marL="450215" indent="-450215" algn="just">
              <a:lnSpc>
                <a:spcPct val="115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Özdamar, K. (2002). Paket Programlar İle İstatistiksel Veri Analizi-2. (Çok Değişkenli Analizler). SPSS-MINITAB. 4. Baskı. Eskişehir: Kaan Kitabevi. </a:t>
            </a:r>
          </a:p>
          <a:p>
            <a:pPr marL="457200" algn="just">
              <a:lnSpc>
                <a:spcPct val="115000"/>
              </a:lnSpc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Özdamar, K. (2004). Paket Programlar İle İstatistiksel Veri Analizi-1. MINITAB-NCSS-SPSS. Genişletilmiş 5. Baskı. Eskişehir: Kaan Kitabevi.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18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548BEE-9552-4A08-AED9-637FF356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861803-936E-423F-89DB-F961B691B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</a:t>
            </a:r>
          </a:p>
          <a:p>
            <a:r>
              <a:rPr lang="tr-TR" dirty="0"/>
              <a:t>SPSS DE UYGULAMALAR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51AF4E-DDFD-4848-A3A3-21176F78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444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159</Words>
  <Application>Microsoft Office PowerPoint</Application>
  <PresentationFormat>Ekran Gösterisi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Teması</vt:lpstr>
      <vt:lpstr>PowerPoint Sunusu</vt:lpstr>
      <vt:lpstr>MERKEZİ YAYILMA ÖLÇÜLERİ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76</cp:revision>
  <dcterms:created xsi:type="dcterms:W3CDTF">2018-10-07T17:20:59Z</dcterms:created>
  <dcterms:modified xsi:type="dcterms:W3CDTF">2020-11-24T11:16:45Z</dcterms:modified>
</cp:coreProperties>
</file>